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4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291" r="4750" b="3427"/>
          <a:stretch>
            <a:fillRect/>
          </a:stretch>
        </p:blipFill>
        <p:spPr bwMode="auto">
          <a:xfrm rot="16200000">
            <a:off x="1479147" y="-1479146"/>
            <a:ext cx="6858000" cy="981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357554" y="3286124"/>
            <a:ext cx="350046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57554" y="3214686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Ученицы  4 «А» класса</a:t>
            </a:r>
          </a:p>
          <a:p>
            <a:pPr algn="ctr"/>
            <a:r>
              <a:rPr lang="ru-RU" sz="2000" dirty="0" smtClean="0"/>
              <a:t>МБОУ  лицея архитектуры и дизайна № 3 г.Пензы</a:t>
            </a:r>
          </a:p>
          <a:p>
            <a:pPr algn="ctr"/>
            <a:r>
              <a:rPr lang="ru-RU" sz="2000" dirty="0" smtClean="0"/>
              <a:t>БУЛГАКОВОЙ  СОФЬИ</a:t>
            </a:r>
            <a:endParaRPr lang="ru-RU" sz="2000" dirty="0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864" b="5279"/>
          <a:stretch>
            <a:fillRect/>
          </a:stretch>
        </p:blipFill>
        <p:spPr bwMode="auto">
          <a:xfrm rot="16200000">
            <a:off x="1091773" y="-1194228"/>
            <a:ext cx="6960456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21 мая 2021 года – </a:t>
            </a:r>
            <a:br>
              <a:rPr lang="ru-RU" sz="3200" dirty="0" smtClean="0"/>
            </a:br>
            <a:r>
              <a:rPr lang="ru-RU" sz="3200" dirty="0" smtClean="0"/>
              <a:t>поездка в г.Москва</a:t>
            </a:r>
            <a:endParaRPr lang="ru-RU" sz="320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8182" r="10909"/>
          <a:stretch>
            <a:fillRect/>
          </a:stretch>
        </p:blipFill>
        <p:spPr bwMode="auto">
          <a:xfrm>
            <a:off x="0" y="1142984"/>
            <a:ext cx="350043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6923" r="18461"/>
          <a:stretch>
            <a:fillRect/>
          </a:stretch>
        </p:blipFill>
        <p:spPr bwMode="auto">
          <a:xfrm>
            <a:off x="2928926" y="3000348"/>
            <a:ext cx="283969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0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17567" y="4214818"/>
            <a:ext cx="3126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Ежегодно – </a:t>
            </a:r>
          </a:p>
          <a:p>
            <a:r>
              <a:rPr lang="ru-RU" sz="2800" dirty="0" smtClean="0"/>
              <a:t>поездки на море!!!</a:t>
            </a:r>
            <a:endParaRPr lang="ru-RU" sz="2800" dirty="0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968" t="4752" r="3537" b="3700"/>
          <a:stretch>
            <a:fillRect/>
          </a:stretch>
        </p:blipFill>
        <p:spPr bwMode="auto">
          <a:xfrm rot="16200000">
            <a:off x="1196166" y="-1196166"/>
            <a:ext cx="6858000" cy="925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1"/>
            <a:ext cx="6858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00" y="1142984"/>
            <a:ext cx="2786082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071678"/>
            <a:ext cx="2286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 l="19048" t="17857"/>
          <a:stretch>
            <a:fillRect/>
          </a:stretch>
        </p:blipFill>
        <p:spPr bwMode="auto">
          <a:xfrm>
            <a:off x="5857884" y="2571744"/>
            <a:ext cx="2571768" cy="3479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 июня – мой самый любимый семейный праздник! Это мой День            			     рождения!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428992" cy="457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38474"/>
            <a:ext cx="2714644" cy="361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000" y="1428736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6215082"/>
            <a:ext cx="253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не только подарки!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5715016"/>
            <a:ext cx="23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родные и друзья!</a:t>
            </a:r>
            <a:endParaRPr lang="ru-RU" dirty="0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968" t="3174"/>
          <a:stretch>
            <a:fillRect/>
          </a:stretch>
        </p:blipFill>
        <p:spPr bwMode="auto">
          <a:xfrm rot="16200000">
            <a:off x="1278878" y="-1278878"/>
            <a:ext cx="6858000" cy="941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 июля 2021 года – </a:t>
            </a:r>
            <a:br>
              <a:rPr lang="ru-RU" dirty="0" smtClean="0"/>
            </a:br>
            <a:r>
              <a:rPr lang="ru-RU" dirty="0" smtClean="0"/>
              <a:t>экскурсия в Тарханы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39341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26 сентября 2021 года – экскурсия на завод «КУВАКА»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55"/>
            <a:ext cx="4071934" cy="542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071810"/>
            <a:ext cx="8458200" cy="122237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305" t="4562" r="4500" b="5479"/>
          <a:stretch>
            <a:fillRect/>
          </a:stretch>
        </p:blipFill>
        <p:spPr bwMode="auto">
          <a:xfrm rot="16200000">
            <a:off x="1234440" y="-1234440"/>
            <a:ext cx="6858000" cy="932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672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25254"/>
          <a:stretch>
            <a:fillRect/>
          </a:stretch>
        </p:blipFill>
        <p:spPr bwMode="auto">
          <a:xfrm>
            <a:off x="3143240" y="3475021"/>
            <a:ext cx="3394472" cy="33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000" y="0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4286256"/>
            <a:ext cx="2291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 год – 200 лет </a:t>
            </a:r>
          </a:p>
          <a:p>
            <a:r>
              <a:rPr lang="ru-RU" dirty="0" smtClean="0"/>
              <a:t>Центральному парку </a:t>
            </a:r>
          </a:p>
          <a:p>
            <a:r>
              <a:rPr lang="ru-RU" dirty="0" smtClean="0"/>
              <a:t>Культуры и отдыха</a:t>
            </a:r>
          </a:p>
          <a:p>
            <a:r>
              <a:rPr lang="ru-RU" dirty="0" err="1" smtClean="0"/>
              <a:t>Им.В.Г.Белинского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1785926"/>
            <a:ext cx="1750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Тропа здоровья</a:t>
            </a:r>
          </a:p>
          <a:p>
            <a:r>
              <a:rPr lang="ru-RU" dirty="0" smtClean="0"/>
              <a:t> в микрорайоне</a:t>
            </a:r>
          </a:p>
          <a:p>
            <a:r>
              <a:rPr lang="ru-RU" dirty="0" smtClean="0"/>
              <a:t> Спутник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5643578"/>
            <a:ext cx="2319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Пензенская ТЭЦ – </a:t>
            </a:r>
          </a:p>
          <a:p>
            <a:r>
              <a:rPr lang="ru-RU" dirty="0" smtClean="0"/>
              <a:t>важное  предприятие</a:t>
            </a:r>
          </a:p>
          <a:p>
            <a:r>
              <a:rPr lang="ru-RU" dirty="0" smtClean="0"/>
              <a:t> нашего города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3714752"/>
            <a:ext cx="21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 августа 2021 года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3714752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 октября 2021 года</a:t>
            </a:r>
            <a:endParaRPr lang="ru-RU" dirty="0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073" t="2648" r="1432" b="4226"/>
          <a:stretch>
            <a:fillRect/>
          </a:stretch>
        </p:blipFill>
        <p:spPr bwMode="auto">
          <a:xfrm rot="16200000">
            <a:off x="1275907" y="-1275907"/>
            <a:ext cx="6858000" cy="94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сентября 2021 года – посещение музея одной картины</a:t>
            </a:r>
            <a:endParaRPr lang="ru-RU" dirty="0"/>
          </a:p>
        </p:txBody>
      </p:sp>
      <p:pic>
        <p:nvPicPr>
          <p:cNvPr id="17410" name="Picture 2" descr="F:\КОНКУРСЫ\Культурный дневник\музе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571612"/>
            <a:ext cx="6500858" cy="487767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0177" b="5279"/>
          <a:stretch>
            <a:fillRect/>
          </a:stretch>
        </p:blipFill>
        <p:spPr bwMode="auto">
          <a:xfrm rot="16200000">
            <a:off x="1106554" y="-1392338"/>
            <a:ext cx="6858000" cy="96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28 октября 2021 года – спектакль театра моды Ольги Букиной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23290"/>
          <a:stretch>
            <a:fillRect/>
          </a:stretch>
        </p:blipFill>
        <p:spPr bwMode="auto">
          <a:xfrm>
            <a:off x="0" y="1500174"/>
            <a:ext cx="3929090" cy="401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357686" y="3214686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85766" y="1928802"/>
            <a:ext cx="5258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Одна из Принцесс на горошине –</a:t>
            </a:r>
          </a:p>
          <a:p>
            <a:r>
              <a:rPr lang="ru-RU" sz="2800" dirty="0" smtClean="0"/>
              <a:t> моя сестренка Лера</a:t>
            </a:r>
            <a:endParaRPr lang="ru-RU" sz="2800" dirty="0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8073" b="2122"/>
          <a:stretch>
            <a:fillRect/>
          </a:stretch>
        </p:blipFill>
        <p:spPr bwMode="auto">
          <a:xfrm rot="16200000">
            <a:off x="1153180" y="-1438963"/>
            <a:ext cx="6857999" cy="973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18 октября 2021 года – презентация проекта «Пенза – город трудовой доблести»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761850">
            <a:off x="103794" y="1868088"/>
            <a:ext cx="3643306" cy="48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429256" y="1928802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00174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</TotalTime>
  <Words>146</Words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1 сентября 2021 года – посещение музея одной картины</vt:lpstr>
      <vt:lpstr>Слайд 6</vt:lpstr>
      <vt:lpstr>28 октября 2021 года – спектакль театра моды Ольги Букиной </vt:lpstr>
      <vt:lpstr>Слайд 8</vt:lpstr>
      <vt:lpstr>18 октября 2021 года – презентация проекта «Пенза – город трудовой доблести»</vt:lpstr>
      <vt:lpstr>Слайд 10</vt:lpstr>
      <vt:lpstr>21 мая 2021 года –  поездка в г.Москва</vt:lpstr>
      <vt:lpstr>Слайд 12</vt:lpstr>
      <vt:lpstr>Слайд 13</vt:lpstr>
      <vt:lpstr>10 июня – мой самый любимый семейный праздник! Это мой День                    рождения!</vt:lpstr>
      <vt:lpstr>Слайд 15</vt:lpstr>
      <vt:lpstr>10 июля 2021 года –  экскурсия в Тарханы</vt:lpstr>
      <vt:lpstr>26 сентября 2021 года – экскурсия на завод «КУВАКА»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2022-02-20T07:14:46Z</dcterms:created>
  <dcterms:modified xsi:type="dcterms:W3CDTF">2022-02-23T17:02:38Z</dcterms:modified>
</cp:coreProperties>
</file>